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Open Sans 1" charset="1" panose="00000000000000000000"/>
      <p:regular r:id="rId16"/>
    </p:embeddedFont>
    <p:embeddedFont>
      <p:font typeface="Open Sans 2" charset="1" panose="020B0606030504020204"/>
      <p:regular r:id="rId17"/>
    </p:embeddedFont>
    <p:embeddedFont>
      <p:font typeface="Open Sans 1 Bold" charset="1" panose="00000000000000000000"/>
      <p:regular r:id="rId18"/>
    </p:embeddedFont>
    <p:embeddedFont>
      <p:font typeface="Open Sans 2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8519" y="1026798"/>
            <a:ext cx="12863106" cy="11272759"/>
          </a:xfrm>
          <a:custGeom>
            <a:avLst/>
            <a:gdLst/>
            <a:ahLst/>
            <a:cxnLst/>
            <a:rect r="r" b="b" t="t" l="l"/>
            <a:pathLst>
              <a:path h="11272759" w="12863106">
                <a:moveTo>
                  <a:pt x="0" y="0"/>
                </a:moveTo>
                <a:lnTo>
                  <a:pt x="12863107" y="0"/>
                </a:lnTo>
                <a:lnTo>
                  <a:pt x="12863107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5599" y="1990448"/>
            <a:ext cx="6363701" cy="6496604"/>
          </a:xfrm>
          <a:custGeom>
            <a:avLst/>
            <a:gdLst/>
            <a:ahLst/>
            <a:cxnLst/>
            <a:rect r="r" b="b" t="t" l="l"/>
            <a:pathLst>
              <a:path h="6496604" w="6363701">
                <a:moveTo>
                  <a:pt x="0" y="0"/>
                </a:moveTo>
                <a:lnTo>
                  <a:pt x="6363701" y="0"/>
                </a:lnTo>
                <a:lnTo>
                  <a:pt x="6363701" y="6496604"/>
                </a:lnTo>
                <a:lnTo>
                  <a:pt x="0" y="6496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416" t="0" r="-8629" b="-660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5409" y="772739"/>
            <a:ext cx="7279929" cy="527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60"/>
              </a:lnSpc>
            </a:pPr>
            <a:r>
              <a:rPr lang="en-US" sz="15114">
                <a:solidFill>
                  <a:srgbClr val="FFFFFF"/>
                </a:solidFill>
                <a:latin typeface="Anton"/>
              </a:rPr>
              <a:t>BUG</a:t>
            </a:r>
          </a:p>
          <a:p>
            <a:pPr algn="l">
              <a:lnSpc>
                <a:spcPts val="21160"/>
              </a:lnSpc>
              <a:spcBef>
                <a:spcPct val="0"/>
              </a:spcBef>
            </a:pPr>
            <a:r>
              <a:rPr lang="en-US" sz="15114">
                <a:solidFill>
                  <a:srgbClr val="FFFFFF"/>
                </a:solidFill>
                <a:latin typeface="Anton"/>
              </a:rPr>
              <a:t>BURGER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4900" y="6577452"/>
            <a:ext cx="9216892" cy="921338"/>
            <a:chOff x="0" y="0"/>
            <a:chExt cx="2306020" cy="2305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6020" cy="230514"/>
            </a:xfrm>
            <a:custGeom>
              <a:avLst/>
              <a:gdLst/>
              <a:ahLst/>
              <a:cxnLst/>
              <a:rect r="r" b="b" t="t" l="l"/>
              <a:pathLst>
                <a:path h="230514" w="2306020">
                  <a:moveTo>
                    <a:pt x="83997" y="0"/>
                  </a:moveTo>
                  <a:lnTo>
                    <a:pt x="2222023" y="0"/>
                  </a:lnTo>
                  <a:cubicBezTo>
                    <a:pt x="2244300" y="0"/>
                    <a:pt x="2265665" y="8850"/>
                    <a:pt x="2281418" y="24602"/>
                  </a:cubicBezTo>
                  <a:cubicBezTo>
                    <a:pt x="2297170" y="40355"/>
                    <a:pt x="2306020" y="61720"/>
                    <a:pt x="2306020" y="83997"/>
                  </a:cubicBezTo>
                  <a:lnTo>
                    <a:pt x="2306020" y="146517"/>
                  </a:lnTo>
                  <a:cubicBezTo>
                    <a:pt x="2306020" y="168795"/>
                    <a:pt x="2297170" y="190160"/>
                    <a:pt x="2281418" y="205912"/>
                  </a:cubicBezTo>
                  <a:cubicBezTo>
                    <a:pt x="2265665" y="221665"/>
                    <a:pt x="2244300" y="230514"/>
                    <a:pt x="2222023" y="230514"/>
                  </a:cubicBezTo>
                  <a:lnTo>
                    <a:pt x="83997" y="230514"/>
                  </a:lnTo>
                  <a:cubicBezTo>
                    <a:pt x="61720" y="230514"/>
                    <a:pt x="40355" y="221665"/>
                    <a:pt x="24602" y="205912"/>
                  </a:cubicBezTo>
                  <a:cubicBezTo>
                    <a:pt x="8850" y="190160"/>
                    <a:pt x="0" y="168795"/>
                    <a:pt x="0" y="146517"/>
                  </a:cubicBezTo>
                  <a:lnTo>
                    <a:pt x="0" y="83997"/>
                  </a:lnTo>
                  <a:cubicBezTo>
                    <a:pt x="0" y="61720"/>
                    <a:pt x="8850" y="40355"/>
                    <a:pt x="24602" y="24602"/>
                  </a:cubicBezTo>
                  <a:cubicBezTo>
                    <a:pt x="40355" y="8850"/>
                    <a:pt x="61720" y="0"/>
                    <a:pt x="83997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06020" cy="268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4900" y="6735832"/>
            <a:ext cx="9216892" cy="53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  <a:spcBef>
                <a:spcPct val="0"/>
              </a:spcBef>
            </a:pPr>
            <a:r>
              <a:rPr lang="en-US" sz="3153" spc="1251">
                <a:solidFill>
                  <a:srgbClr val="FFFFFF"/>
                </a:solidFill>
                <a:latin typeface="Open Sans 1"/>
              </a:rPr>
              <a:t>Ciências da Computação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108" y="508149"/>
            <a:ext cx="18746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DB8E16"/>
                </a:solidFill>
                <a:latin typeface="Anton"/>
              </a:rPr>
              <a:t>PRIMEIRO PERÍODO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217812"/>
            <a:ext cx="95160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2"/>
              </a:rPr>
              <a:t>Alunos: Davi Souza, Felipe Sorrentino, Gustavo Henrique,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Open Sans 2"/>
              </a:rPr>
              <a:t>Gustavo Lima, Luiz Arthur Costa e Santiago Lobato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0380583">
            <a:off x="-5105029" y="-2183746"/>
            <a:ext cx="12863106" cy="11272759"/>
          </a:xfrm>
          <a:custGeom>
            <a:avLst/>
            <a:gdLst/>
            <a:ahLst/>
            <a:cxnLst/>
            <a:rect r="r" b="b" t="t" l="l"/>
            <a:pathLst>
              <a:path h="11272759" w="12863106">
                <a:moveTo>
                  <a:pt x="0" y="0"/>
                </a:moveTo>
                <a:lnTo>
                  <a:pt x="12863106" y="0"/>
                </a:lnTo>
                <a:lnTo>
                  <a:pt x="12863106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8108" y="508149"/>
            <a:ext cx="18746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DB8E16"/>
                </a:solidFill>
                <a:latin typeface="Anton"/>
              </a:rPr>
              <a:t>BURGERBURGER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56354" y="1496894"/>
            <a:ext cx="6328998" cy="9225944"/>
            <a:chOff x="0" y="0"/>
            <a:chExt cx="3136392" cy="4572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78960" y="-19635"/>
              <a:ext cx="3304776" cy="4628735"/>
            </a:xfrm>
            <a:custGeom>
              <a:avLst/>
              <a:gdLst/>
              <a:ahLst/>
              <a:cxnLst/>
              <a:rect r="r" b="b" t="t" l="l"/>
              <a:pathLst>
                <a:path h="4628735" w="3304776">
                  <a:moveTo>
                    <a:pt x="2983267" y="1925152"/>
                  </a:moveTo>
                  <a:cubicBezTo>
                    <a:pt x="2998691" y="1895499"/>
                    <a:pt x="3012845" y="1866408"/>
                    <a:pt x="3024862" y="1837966"/>
                  </a:cubicBezTo>
                  <a:cubicBezTo>
                    <a:pt x="3165417" y="1505285"/>
                    <a:pt x="3182501" y="1120159"/>
                    <a:pt x="3031707" y="788907"/>
                  </a:cubicBezTo>
                  <a:cubicBezTo>
                    <a:pt x="2867424" y="428019"/>
                    <a:pt x="2535418" y="147797"/>
                    <a:pt x="2152095" y="46492"/>
                  </a:cubicBezTo>
                  <a:cubicBezTo>
                    <a:pt x="2017262" y="10858"/>
                    <a:pt x="1861997" y="0"/>
                    <a:pt x="1749246" y="82089"/>
                  </a:cubicBezTo>
                  <a:cubicBezTo>
                    <a:pt x="1639154" y="162242"/>
                    <a:pt x="1600443" y="307502"/>
                    <a:pt x="1514764" y="413357"/>
                  </a:cubicBezTo>
                  <a:cubicBezTo>
                    <a:pt x="1293222" y="687062"/>
                    <a:pt x="860103" y="616326"/>
                    <a:pt x="537041" y="756372"/>
                  </a:cubicBezTo>
                  <a:cubicBezTo>
                    <a:pt x="194200" y="904994"/>
                    <a:pt x="0" y="1330986"/>
                    <a:pt x="112651" y="1687308"/>
                  </a:cubicBezTo>
                  <a:cubicBezTo>
                    <a:pt x="173885" y="1880995"/>
                    <a:pt x="311740" y="2049245"/>
                    <a:pt x="339292" y="2250507"/>
                  </a:cubicBezTo>
                  <a:cubicBezTo>
                    <a:pt x="376346" y="2521177"/>
                    <a:pt x="206420" y="2776696"/>
                    <a:pt x="179484" y="3048560"/>
                  </a:cubicBezTo>
                  <a:cubicBezTo>
                    <a:pt x="138061" y="3466656"/>
                    <a:pt x="437975" y="3842694"/>
                    <a:pt x="769091" y="4101261"/>
                  </a:cubicBezTo>
                  <a:cubicBezTo>
                    <a:pt x="1078976" y="4343247"/>
                    <a:pt x="1440978" y="4532013"/>
                    <a:pt x="1831148" y="4580374"/>
                  </a:cubicBezTo>
                  <a:cubicBezTo>
                    <a:pt x="2221319" y="4628734"/>
                    <a:pt x="2641326" y="4522362"/>
                    <a:pt x="2920264" y="4245263"/>
                  </a:cubicBezTo>
                  <a:cubicBezTo>
                    <a:pt x="3199201" y="3968164"/>
                    <a:pt x="3304776" y="3510635"/>
                    <a:pt x="3122432" y="3162279"/>
                  </a:cubicBezTo>
                  <a:cubicBezTo>
                    <a:pt x="3025238" y="2976595"/>
                    <a:pt x="2857716" y="2831127"/>
                    <a:pt x="2781980" y="2635539"/>
                  </a:cubicBezTo>
                  <a:cubicBezTo>
                    <a:pt x="2687677" y="2391718"/>
                    <a:pt x="2869827" y="2143239"/>
                    <a:pt x="2983267" y="1925152"/>
                  </a:cubicBezTo>
                  <a:close/>
                </a:path>
              </a:pathLst>
            </a:custGeom>
            <a:blipFill>
              <a:blip r:embed="rId4"/>
              <a:stretch>
                <a:fillRect l="0" t="-1418" r="0" b="-141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18" y="11"/>
              <a:ext cx="3134774" cy="4571989"/>
            </a:xfrm>
            <a:custGeom>
              <a:avLst/>
              <a:gdLst/>
              <a:ahLst/>
              <a:cxnLst/>
              <a:rect r="r" b="b" t="t" l="l"/>
              <a:pathLst>
                <a:path h="4571989" w="3134774">
                  <a:moveTo>
                    <a:pt x="3134774" y="4571989"/>
                  </a:moveTo>
                  <a:lnTo>
                    <a:pt x="0" y="4571989"/>
                  </a:lnTo>
                  <a:lnTo>
                    <a:pt x="0" y="0"/>
                  </a:lnTo>
                  <a:lnTo>
                    <a:pt x="3134774" y="0"/>
                  </a:lnTo>
                  <a:lnTo>
                    <a:pt x="3134774" y="4571989"/>
                  </a:lnTo>
                  <a:close/>
                </a:path>
              </a:pathLst>
            </a:custGeom>
            <a:blipFill>
              <a:blip r:embed="rId5"/>
              <a:stretch>
                <a:fillRect l="-43" t="0" r="-4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67827" y="2163548"/>
            <a:ext cx="532026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SOBRE O PROGRAMA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40485" y="5105400"/>
            <a:ext cx="7374947" cy="211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1">
                <a:solidFill>
                  <a:srgbClr val="DB8E16"/>
                </a:solidFill>
                <a:latin typeface="Open Sans 1 Bold"/>
              </a:rPr>
              <a:t>Chegou a nova solução para você empreendedor que precisa de uma ferramenta para gerenciar sua empresa. Nós da BugBurger desenvolvemos um programa completo para gestão de negócios.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8245" y="9721808"/>
            <a:ext cx="4487242" cy="19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5"/>
              </a:lnSpc>
              <a:spcBef>
                <a:spcPct val="0"/>
              </a:spcBef>
            </a:pPr>
            <a:r>
              <a:rPr lang="en-US" sz="1196">
                <a:solidFill>
                  <a:srgbClr val="FFFFFF"/>
                </a:solidFill>
                <a:latin typeface="Open Sans 1 Bold"/>
              </a:rPr>
              <a:t>Com apenas 50% de chance de estar possuído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03504" y="2993568"/>
            <a:ext cx="10680991" cy="6264732"/>
          </a:xfrm>
          <a:custGeom>
            <a:avLst/>
            <a:gdLst/>
            <a:ahLst/>
            <a:cxnLst/>
            <a:rect r="r" b="b" t="t" l="l"/>
            <a:pathLst>
              <a:path h="6264732" w="10680991">
                <a:moveTo>
                  <a:pt x="0" y="0"/>
                </a:moveTo>
                <a:lnTo>
                  <a:pt x="10680992" y="0"/>
                </a:lnTo>
                <a:lnTo>
                  <a:pt x="10680992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" r="0" b="-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2905" y="1578016"/>
            <a:ext cx="660219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ACESSANDO O APP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3837187">
            <a:off x="-4561913" y="2237152"/>
            <a:ext cx="12863106" cy="11272759"/>
          </a:xfrm>
          <a:custGeom>
            <a:avLst/>
            <a:gdLst/>
            <a:ahLst/>
            <a:cxnLst/>
            <a:rect r="r" b="b" t="t" l="l"/>
            <a:pathLst>
              <a:path h="11272759" w="12863106">
                <a:moveTo>
                  <a:pt x="0" y="0"/>
                </a:moveTo>
                <a:lnTo>
                  <a:pt x="12863106" y="0"/>
                </a:lnTo>
                <a:lnTo>
                  <a:pt x="12863106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51936" y="2949884"/>
            <a:ext cx="677751" cy="6777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58314" y="2949884"/>
            <a:ext cx="677751" cy="6777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37622" y="4040728"/>
            <a:ext cx="8506378" cy="4973164"/>
          </a:xfrm>
          <a:custGeom>
            <a:avLst/>
            <a:gdLst/>
            <a:ahLst/>
            <a:cxnLst/>
            <a:rect r="r" b="b" t="t" l="l"/>
            <a:pathLst>
              <a:path h="4973164" w="8506378">
                <a:moveTo>
                  <a:pt x="0" y="0"/>
                </a:moveTo>
                <a:lnTo>
                  <a:pt x="8506378" y="0"/>
                </a:lnTo>
                <a:lnTo>
                  <a:pt x="8506378" y="4973165"/>
                </a:lnTo>
                <a:lnTo>
                  <a:pt x="0" y="497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0" r="0" b="-38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4040728"/>
            <a:ext cx="8506378" cy="4992006"/>
          </a:xfrm>
          <a:custGeom>
            <a:avLst/>
            <a:gdLst/>
            <a:ahLst/>
            <a:cxnLst/>
            <a:rect r="r" b="b" t="t" l="l"/>
            <a:pathLst>
              <a:path h="4992006" w="8506378">
                <a:moveTo>
                  <a:pt x="0" y="0"/>
                </a:moveTo>
                <a:lnTo>
                  <a:pt x="8506378" y="0"/>
                </a:lnTo>
                <a:lnTo>
                  <a:pt x="8506378" y="4992006"/>
                </a:lnTo>
                <a:lnTo>
                  <a:pt x="0" y="499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" t="0" r="-11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58108" y="508149"/>
            <a:ext cx="1874603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DB8E16"/>
                </a:solidFill>
                <a:latin typeface="Anton"/>
              </a:rPr>
              <a:t>FRADEL AND SPIES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83869" y="1158534"/>
            <a:ext cx="532026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VISÃO GERAL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2756" y="312588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1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9134" y="312588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1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6253" y="536724"/>
            <a:ext cx="12863106" cy="11272759"/>
          </a:xfrm>
          <a:custGeom>
            <a:avLst/>
            <a:gdLst/>
            <a:ahLst/>
            <a:cxnLst/>
            <a:rect r="r" b="b" t="t" l="l"/>
            <a:pathLst>
              <a:path h="11272759" w="12863106">
                <a:moveTo>
                  <a:pt x="0" y="0"/>
                </a:moveTo>
                <a:lnTo>
                  <a:pt x="12863106" y="0"/>
                </a:lnTo>
                <a:lnTo>
                  <a:pt x="12863106" y="11272758"/>
                </a:lnTo>
                <a:lnTo>
                  <a:pt x="0" y="1127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09526"/>
            <a:ext cx="677751" cy="6777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417046"/>
            <a:ext cx="677751" cy="6777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624565"/>
            <a:ext cx="677751" cy="67775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70071"/>
            <a:ext cx="587418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COMO FUNCIONA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9520" y="338552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1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9520" y="559304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1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520" y="780056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Open Sans 1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78985" y="2127346"/>
            <a:ext cx="3173611" cy="62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DB8E16"/>
                </a:solidFill>
                <a:latin typeface="Open Sans 2 Bold"/>
              </a:rPr>
              <a:t>Passo a Passo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96373" y="3209221"/>
            <a:ext cx="803767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 Bold"/>
              </a:rPr>
              <a:t>Cadastre seus produtos no estoque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45300" y="5416741"/>
            <a:ext cx="404098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 Bold"/>
              </a:rPr>
              <a:t>Comece a vender!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20072" y="7557890"/>
            <a:ext cx="670512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 Bold"/>
              </a:rPr>
              <a:t>Veja seu balanço de caixa por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 Bold"/>
              </a:rPr>
              <a:t>meio do Histórico de Vendas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7845" y="2749740"/>
            <a:ext cx="8492309" cy="6299568"/>
          </a:xfrm>
          <a:custGeom>
            <a:avLst/>
            <a:gdLst/>
            <a:ahLst/>
            <a:cxnLst/>
            <a:rect r="r" b="b" t="t" l="l"/>
            <a:pathLst>
              <a:path h="6299568" w="8492309">
                <a:moveTo>
                  <a:pt x="0" y="0"/>
                </a:moveTo>
                <a:lnTo>
                  <a:pt x="8492310" y="0"/>
                </a:lnTo>
                <a:lnTo>
                  <a:pt x="8492310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2" r="0" b="-5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97997" y="1203141"/>
            <a:ext cx="1289200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2 Bold"/>
              </a:rPr>
              <a:t>Deixe o caderno de controle manual de lado e conheça o nosso BugBurguer!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8072" y="9340818"/>
            <a:ext cx="15591855" cy="54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3163">
                <a:solidFill>
                  <a:srgbClr val="FFFFFF"/>
                </a:solidFill>
                <a:latin typeface="Open Sans 2 Bold"/>
              </a:rPr>
              <a:t>Não nos responsabilizamos em caso de atividades sobrenaturais do programa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692080">
            <a:off x="-2473503" y="2552452"/>
            <a:ext cx="12863106" cy="11272759"/>
          </a:xfrm>
          <a:custGeom>
            <a:avLst/>
            <a:gdLst/>
            <a:ahLst/>
            <a:cxnLst/>
            <a:rect r="r" b="b" t="t" l="l"/>
            <a:pathLst>
              <a:path h="11272759" w="12863106">
                <a:moveTo>
                  <a:pt x="0" y="0"/>
                </a:moveTo>
                <a:lnTo>
                  <a:pt x="12863106" y="0"/>
                </a:lnTo>
                <a:lnTo>
                  <a:pt x="12863106" y="11272759"/>
                </a:lnTo>
                <a:lnTo>
                  <a:pt x="0" y="11272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9973" y="857250"/>
            <a:ext cx="101480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2 Bold"/>
              </a:rPr>
              <a:t>Bibliotecas novas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8391" y="3012551"/>
            <a:ext cx="6523885" cy="8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Open Sans 2 Bold"/>
              </a:rPr>
              <a:t>Tkinter -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1989" y="5057775"/>
            <a:ext cx="8451945" cy="8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Open Sans 2 Bold"/>
              </a:rPr>
              <a:t>Datetime - Datas e horários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1989" y="6217539"/>
            <a:ext cx="1256347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2 Bold"/>
              </a:rPr>
              <a:t>Collections - Auxílio na conta dos gráficos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1989" y="7377302"/>
            <a:ext cx="1221998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Open Sans 2 Bold"/>
              </a:rPr>
              <a:t>Matplotlib - Criação/exibição de gráficos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1989" y="4035163"/>
            <a:ext cx="1158573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2 Bold"/>
              </a:rPr>
              <a:t>CSV - Armazenamento de informações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4007" y="772013"/>
            <a:ext cx="7352479" cy="8742973"/>
          </a:xfrm>
          <a:custGeom>
            <a:avLst/>
            <a:gdLst/>
            <a:ahLst/>
            <a:cxnLst/>
            <a:rect r="r" b="b" t="t" l="l"/>
            <a:pathLst>
              <a:path h="8742973" w="7352479">
                <a:moveTo>
                  <a:pt x="0" y="0"/>
                </a:moveTo>
                <a:lnTo>
                  <a:pt x="7352478" y="0"/>
                </a:lnTo>
                <a:lnTo>
                  <a:pt x="7352478" y="8742974"/>
                </a:lnTo>
                <a:lnTo>
                  <a:pt x="0" y="874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48967" y="2847063"/>
            <a:ext cx="9463582" cy="5557034"/>
          </a:xfrm>
          <a:custGeom>
            <a:avLst/>
            <a:gdLst/>
            <a:ahLst/>
            <a:cxnLst/>
            <a:rect r="r" b="b" t="t" l="l"/>
            <a:pathLst>
              <a:path h="5557034" w="9463582">
                <a:moveTo>
                  <a:pt x="0" y="0"/>
                </a:moveTo>
                <a:lnTo>
                  <a:pt x="9463582" y="0"/>
                </a:lnTo>
                <a:lnTo>
                  <a:pt x="9463582" y="5557034"/>
                </a:lnTo>
                <a:lnTo>
                  <a:pt x="0" y="555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11638" y="581447"/>
            <a:ext cx="114030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2 Bold"/>
              </a:rPr>
              <a:t>Evolução do código: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22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93600" y="-946312"/>
            <a:ext cx="15734595" cy="13789227"/>
          </a:xfrm>
          <a:custGeom>
            <a:avLst/>
            <a:gdLst/>
            <a:ahLst/>
            <a:cxnLst/>
            <a:rect r="r" b="b" t="t" l="l"/>
            <a:pathLst>
              <a:path h="13789227" w="15734595">
                <a:moveTo>
                  <a:pt x="0" y="0"/>
                </a:moveTo>
                <a:lnTo>
                  <a:pt x="15734595" y="0"/>
                </a:lnTo>
                <a:lnTo>
                  <a:pt x="15734595" y="13789227"/>
                </a:lnTo>
                <a:lnTo>
                  <a:pt x="0" y="1378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976591"/>
            <a:ext cx="2005291" cy="20052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8E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58665" y="3600517"/>
            <a:ext cx="5970671" cy="5970671"/>
          </a:xfrm>
          <a:custGeom>
            <a:avLst/>
            <a:gdLst/>
            <a:ahLst/>
            <a:cxnLst/>
            <a:rect r="r" b="b" t="t" l="l"/>
            <a:pathLst>
              <a:path h="5970671" w="5970671">
                <a:moveTo>
                  <a:pt x="0" y="0"/>
                </a:moveTo>
                <a:lnTo>
                  <a:pt x="5970670" y="0"/>
                </a:lnTo>
                <a:lnTo>
                  <a:pt x="5970670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2131" y="4250845"/>
            <a:ext cx="4670015" cy="4670015"/>
          </a:xfrm>
          <a:custGeom>
            <a:avLst/>
            <a:gdLst/>
            <a:ahLst/>
            <a:cxnLst/>
            <a:rect r="r" b="b" t="t" l="l"/>
            <a:pathLst>
              <a:path h="4670015" w="4670015">
                <a:moveTo>
                  <a:pt x="0" y="0"/>
                </a:moveTo>
                <a:lnTo>
                  <a:pt x="4670015" y="0"/>
                </a:lnTo>
                <a:lnTo>
                  <a:pt x="4670015" y="4670015"/>
                </a:lnTo>
                <a:lnTo>
                  <a:pt x="0" y="467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35426" y="1688902"/>
            <a:ext cx="89966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sz="7500">
                <a:solidFill>
                  <a:srgbClr val="FFFFFF"/>
                </a:solidFill>
                <a:latin typeface="Anton"/>
              </a:rPr>
              <a:t>OBRIGADO PELA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DAGH0i7rkjI</dc:identifier>
  <dcterms:modified xsi:type="dcterms:W3CDTF">2011-08-01T06:04:30Z</dcterms:modified>
  <cp:revision>1</cp:revision>
  <dc:title>Ciências da Computação</dc:title>
</cp:coreProperties>
</file>